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59" r:id="rId4"/>
    <p:sldId id="260" r:id="rId5"/>
    <p:sldId id="261" r:id="rId6"/>
    <p:sldId id="262" r:id="rId7"/>
    <p:sldId id="264" r:id="rId8"/>
    <p:sldId id="257" r:id="rId9"/>
    <p:sldId id="263"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03/10/2016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03/10/2016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03/10/2016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03/10/2016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0.jpg"/><Relationship Id="rId7" Type="http://schemas.openxmlformats.org/officeDocument/2006/relationships/image" Target="../media/image14.jpg"/><Relationship Id="rId2" Type="http://schemas.openxmlformats.org/officeDocument/2006/relationships/image" Target="../media/image9.jpg"/><Relationship Id="rId1" Type="http://schemas.openxmlformats.org/officeDocument/2006/relationships/slideLayout" Target="../slideLayouts/slideLayout2.xml"/><Relationship Id="rId6" Type="http://schemas.openxmlformats.org/officeDocument/2006/relationships/image" Target="../media/image13.jpg"/><Relationship Id="rId5" Type="http://schemas.openxmlformats.org/officeDocument/2006/relationships/image" Target="../media/image12.jpg"/><Relationship Id="rId4" Type="http://schemas.openxmlformats.org/officeDocument/2006/relationships/image" Target="../media/image11.jpg"/></Relationships>
</file>

<file path=ppt/slides/_rels/slide6.xml.rels><?xml version="1.0" encoding="UTF-8" standalone="yes"?>
<Relationships xmlns="http://schemas.openxmlformats.org/package/2006/relationships"><Relationship Id="rId3" Type="http://schemas.openxmlformats.org/officeDocument/2006/relationships/image" Target="../media/image16.jpg"/><Relationship Id="rId7" Type="http://schemas.openxmlformats.org/officeDocument/2006/relationships/image" Target="../media/image20.jpg"/><Relationship Id="rId2" Type="http://schemas.openxmlformats.org/officeDocument/2006/relationships/image" Target="../media/image15.jpg"/><Relationship Id="rId1" Type="http://schemas.openxmlformats.org/officeDocument/2006/relationships/slideLayout" Target="../slideLayouts/slideLayout2.xml"/><Relationship Id="rId6" Type="http://schemas.openxmlformats.org/officeDocument/2006/relationships/image" Target="../media/image19.jpeg"/><Relationship Id="rId5" Type="http://schemas.openxmlformats.org/officeDocument/2006/relationships/image" Target="../media/image18.jpg"/><Relationship Id="rId4" Type="http://schemas.openxmlformats.org/officeDocument/2006/relationships/image" Target="../media/image17.jpg"/></Relationships>
</file>

<file path=ppt/slides/_rels/slide7.xml.rels><?xml version="1.0" encoding="UTF-8" standalone="yes"?>
<Relationships xmlns="http://schemas.openxmlformats.org/package/2006/relationships"><Relationship Id="rId3" Type="http://schemas.openxmlformats.org/officeDocument/2006/relationships/image" Target="../media/image22.jpg"/><Relationship Id="rId2" Type="http://schemas.openxmlformats.org/officeDocument/2006/relationships/image" Target="../media/image21.jpg"/><Relationship Id="rId1" Type="http://schemas.openxmlformats.org/officeDocument/2006/relationships/slideLayout" Target="../slideLayouts/slideLayout2.xml"/><Relationship Id="rId6" Type="http://schemas.openxmlformats.org/officeDocument/2006/relationships/image" Target="../media/image25.jpg"/><Relationship Id="rId5" Type="http://schemas.openxmlformats.org/officeDocument/2006/relationships/image" Target="../media/image24.jpg"/><Relationship Id="rId4" Type="http://schemas.openxmlformats.org/officeDocument/2006/relationships/image" Target="../media/image23.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6.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49489" y="4587500"/>
            <a:ext cx="7766936" cy="1646302"/>
          </a:xfrm>
        </p:spPr>
        <p:txBody>
          <a:bodyPr/>
          <a:lstStyle/>
          <a:p>
            <a:pPr algn="ctr"/>
            <a:r>
              <a:rPr lang="en-US" sz="1600" dirty="0">
                <a:solidFill>
                  <a:schemeClr val="tx1"/>
                </a:solidFill>
              </a:rPr>
              <a:t>We </a:t>
            </a:r>
            <a:r>
              <a:rPr lang="en-US" sz="1600" dirty="0" smtClean="0">
                <a:solidFill>
                  <a:schemeClr val="tx1"/>
                </a:solidFill>
              </a:rPr>
              <a:t>M/s </a:t>
            </a:r>
            <a:r>
              <a:rPr lang="en-US" sz="1600" dirty="0">
                <a:solidFill>
                  <a:schemeClr val="tx1"/>
                </a:solidFill>
              </a:rPr>
              <a:t>Kamdar &amp; Kamdar  Established In The Year 1971. Are Now The Pioneer In Retail </a:t>
            </a:r>
            <a:r>
              <a:rPr lang="en-US" sz="1600" dirty="0" smtClean="0">
                <a:solidFill>
                  <a:schemeClr val="tx1"/>
                </a:solidFill>
              </a:rPr>
              <a:t>and </a:t>
            </a:r>
            <a:r>
              <a:rPr lang="en-US" sz="1600" dirty="0">
                <a:solidFill>
                  <a:schemeClr val="tx1"/>
                </a:solidFill>
              </a:rPr>
              <a:t>The Most Trusted Name In The </a:t>
            </a:r>
            <a:r>
              <a:rPr lang="en-US" sz="1600" dirty="0" err="1">
                <a:solidFill>
                  <a:schemeClr val="tx1"/>
                </a:solidFill>
              </a:rPr>
              <a:t>Horological</a:t>
            </a:r>
            <a:r>
              <a:rPr lang="en-US" sz="1600" dirty="0">
                <a:solidFill>
                  <a:schemeClr val="tx1"/>
                </a:solidFill>
              </a:rPr>
              <a:t> Trade In India. The Firm Was Founded In The Year 1971 By Founder Shri </a:t>
            </a:r>
            <a:r>
              <a:rPr lang="en-US" sz="1600" dirty="0" err="1">
                <a:solidFill>
                  <a:schemeClr val="tx1"/>
                </a:solidFill>
              </a:rPr>
              <a:t>Prafulbhai</a:t>
            </a:r>
            <a:r>
              <a:rPr lang="en-US" sz="1600" dirty="0">
                <a:solidFill>
                  <a:schemeClr val="tx1"/>
                </a:solidFill>
              </a:rPr>
              <a:t> V. Kamdar.</a:t>
            </a:r>
            <a:br>
              <a:rPr lang="en-US" sz="1600" dirty="0">
                <a:solidFill>
                  <a:schemeClr val="tx1"/>
                </a:solidFill>
              </a:rPr>
            </a:br>
            <a:r>
              <a:rPr lang="en-US" sz="1600" dirty="0">
                <a:solidFill>
                  <a:schemeClr val="tx1"/>
                </a:solidFill>
              </a:rPr>
              <a:t>On  14th November 1971, Shri </a:t>
            </a:r>
            <a:r>
              <a:rPr lang="en-US" sz="1600" dirty="0" err="1">
                <a:solidFill>
                  <a:schemeClr val="tx1"/>
                </a:solidFill>
              </a:rPr>
              <a:t>Prafulbhai</a:t>
            </a:r>
            <a:r>
              <a:rPr lang="en-US" sz="1600" dirty="0">
                <a:solidFill>
                  <a:schemeClr val="tx1"/>
                </a:solidFill>
              </a:rPr>
              <a:t> V. Kamdar Started His Journey With A Small Shop. </a:t>
            </a:r>
            <a:r>
              <a:rPr lang="en-US" sz="1600" dirty="0" smtClean="0">
                <a:solidFill>
                  <a:schemeClr val="tx1"/>
                </a:solidFill>
              </a:rPr>
              <a:t>In </a:t>
            </a:r>
            <a:r>
              <a:rPr lang="en-US" sz="1600" dirty="0" err="1">
                <a:solidFill>
                  <a:schemeClr val="tx1"/>
                </a:solidFill>
              </a:rPr>
              <a:t>Dadar</a:t>
            </a:r>
            <a:r>
              <a:rPr lang="en-US" sz="1600" dirty="0">
                <a:solidFill>
                  <a:schemeClr val="tx1"/>
                </a:solidFill>
              </a:rPr>
              <a:t>. Thereafter  He  With His </a:t>
            </a:r>
            <a:r>
              <a:rPr lang="en-US" sz="1600" dirty="0" err="1" smtClean="0">
                <a:solidFill>
                  <a:schemeClr val="tx1"/>
                </a:solidFill>
              </a:rPr>
              <a:t>Hardwork</a:t>
            </a:r>
            <a:r>
              <a:rPr lang="en-US" sz="1600" dirty="0" smtClean="0">
                <a:solidFill>
                  <a:schemeClr val="tx1"/>
                </a:solidFill>
              </a:rPr>
              <a:t> </a:t>
            </a:r>
            <a:r>
              <a:rPr lang="en-US" sz="1600" dirty="0">
                <a:solidFill>
                  <a:schemeClr val="tx1"/>
                </a:solidFill>
              </a:rPr>
              <a:t>,Dedication And Leader Ship Qualities  Added His Brothers Into The Business And Started His Journey Of Growth. Now Presently Shri </a:t>
            </a:r>
            <a:r>
              <a:rPr lang="en-US" sz="1600" dirty="0" err="1">
                <a:solidFill>
                  <a:schemeClr val="tx1"/>
                </a:solidFill>
              </a:rPr>
              <a:t>Prafulbhai</a:t>
            </a:r>
            <a:r>
              <a:rPr lang="en-US" sz="1600" dirty="0">
                <a:solidFill>
                  <a:schemeClr val="tx1"/>
                </a:solidFill>
              </a:rPr>
              <a:t> V. Kamdar With Mr. Deepak P. Kamdar And Mr. Prakash P. Kamdar His Sons Are Taking Care Of </a:t>
            </a:r>
            <a:r>
              <a:rPr lang="en-US" sz="1600" dirty="0" err="1" smtClean="0">
                <a:solidFill>
                  <a:schemeClr val="tx1"/>
                </a:solidFill>
              </a:rPr>
              <a:t>Reatailing</a:t>
            </a:r>
            <a:r>
              <a:rPr lang="en-US" sz="1600" dirty="0" smtClean="0">
                <a:solidFill>
                  <a:schemeClr val="tx1"/>
                </a:solidFill>
              </a:rPr>
              <a:t>, Servicing </a:t>
            </a:r>
            <a:r>
              <a:rPr lang="en-US" sz="1600" dirty="0">
                <a:solidFill>
                  <a:schemeClr val="tx1"/>
                </a:solidFill>
              </a:rPr>
              <a:t>&amp; Trading Of.  All International &amp; National Watches  &amp; Highly </a:t>
            </a:r>
            <a:r>
              <a:rPr lang="en-US" sz="1600" dirty="0" err="1">
                <a:solidFill>
                  <a:schemeClr val="tx1"/>
                </a:solidFill>
              </a:rPr>
              <a:t>Involed</a:t>
            </a:r>
            <a:r>
              <a:rPr lang="en-US" sz="1600" dirty="0">
                <a:solidFill>
                  <a:schemeClr val="tx1"/>
                </a:solidFill>
              </a:rPr>
              <a:t> In Corporate Gifting &amp; Customized Services For Our Many </a:t>
            </a:r>
            <a:r>
              <a:rPr lang="en-US" sz="1600" dirty="0" err="1">
                <a:solidFill>
                  <a:schemeClr val="tx1"/>
                </a:solidFill>
              </a:rPr>
              <a:t>Estemed</a:t>
            </a:r>
            <a:r>
              <a:rPr lang="en-US" sz="1600" dirty="0">
                <a:solidFill>
                  <a:schemeClr val="tx1"/>
                </a:solidFill>
              </a:rPr>
              <a:t> Corporate  Customers. The Firm Was Also Been </a:t>
            </a:r>
            <a:r>
              <a:rPr lang="en-US" sz="1600" dirty="0" err="1">
                <a:solidFill>
                  <a:schemeClr val="tx1"/>
                </a:solidFill>
              </a:rPr>
              <a:t>Awarad</a:t>
            </a:r>
            <a:r>
              <a:rPr lang="en-US" sz="1600" dirty="0">
                <a:solidFill>
                  <a:schemeClr val="tx1"/>
                </a:solidFill>
              </a:rPr>
              <a:t>  By The </a:t>
            </a:r>
            <a:r>
              <a:rPr lang="en-US" sz="1600" dirty="0" smtClean="0">
                <a:solidFill>
                  <a:schemeClr val="tx1"/>
                </a:solidFill>
              </a:rPr>
              <a:t>Biggest </a:t>
            </a:r>
            <a:r>
              <a:rPr lang="en-US" sz="1600" dirty="0">
                <a:solidFill>
                  <a:schemeClr val="tx1"/>
                </a:solidFill>
              </a:rPr>
              <a:t>Watch Brand In Our Country</a:t>
            </a:r>
            <a:r>
              <a:rPr lang="en-US" sz="1600" dirty="0" smtClean="0">
                <a:solidFill>
                  <a:schemeClr val="tx1"/>
                </a:solidFill>
              </a:rPr>
              <a:t>, TITAN </a:t>
            </a:r>
            <a:r>
              <a:rPr lang="en-US" sz="1600" dirty="0">
                <a:solidFill>
                  <a:schemeClr val="tx1"/>
                </a:solidFill>
              </a:rPr>
              <a:t>With The </a:t>
            </a:r>
            <a:r>
              <a:rPr lang="en-US" sz="1600" b="1" dirty="0">
                <a:solidFill>
                  <a:schemeClr val="tx1"/>
                </a:solidFill>
              </a:rPr>
              <a:t>Award Of LARGEST TITAN RETAILER IN INDIA.</a:t>
            </a:r>
            <a:br>
              <a:rPr lang="en-US" sz="1600" b="1" dirty="0">
                <a:solidFill>
                  <a:schemeClr val="tx1"/>
                </a:solidFill>
              </a:rPr>
            </a:br>
            <a:r>
              <a:rPr lang="en-US" sz="1600" dirty="0">
                <a:solidFill>
                  <a:schemeClr val="tx1"/>
                </a:solidFill>
              </a:rPr>
              <a:t>The Firm Is Presently </a:t>
            </a:r>
            <a:r>
              <a:rPr lang="en-US" sz="1600" dirty="0" err="1">
                <a:solidFill>
                  <a:schemeClr val="tx1"/>
                </a:solidFill>
              </a:rPr>
              <a:t>Authorised</a:t>
            </a:r>
            <a:r>
              <a:rPr lang="en-US" sz="1600" dirty="0">
                <a:solidFill>
                  <a:schemeClr val="tx1"/>
                </a:solidFill>
              </a:rPr>
              <a:t> Sales &amp; Service Agents For All Major National &amp; </a:t>
            </a:r>
            <a:r>
              <a:rPr lang="en-US" sz="1600" dirty="0" smtClean="0">
                <a:solidFill>
                  <a:schemeClr val="tx1"/>
                </a:solidFill>
              </a:rPr>
              <a:t>International.</a:t>
            </a:r>
            <a:r>
              <a:rPr lang="en-US" sz="1600" dirty="0">
                <a:solidFill>
                  <a:schemeClr val="tx1"/>
                </a:solidFill>
              </a:rPr>
              <a:t/>
            </a:r>
            <a:br>
              <a:rPr lang="en-US" sz="1600" dirty="0">
                <a:solidFill>
                  <a:schemeClr val="tx1"/>
                </a:solidFill>
              </a:rPr>
            </a:br>
            <a:r>
              <a:rPr lang="en-US" sz="1600" dirty="0">
                <a:solidFill>
                  <a:schemeClr val="tx1"/>
                </a:solidFill>
              </a:rPr>
              <a:t>Watch Brands ,Wall </a:t>
            </a:r>
            <a:r>
              <a:rPr lang="en-US" sz="1600">
                <a:solidFill>
                  <a:schemeClr val="tx1"/>
                </a:solidFill>
              </a:rPr>
              <a:t>Clocks, Calculators </a:t>
            </a:r>
            <a:r>
              <a:rPr lang="en-US" sz="1600" smtClean="0">
                <a:solidFill>
                  <a:schemeClr val="tx1"/>
                </a:solidFill>
              </a:rPr>
              <a:t>&amp; Writing Instruments.</a:t>
            </a:r>
            <a:endParaRPr lang="en-US" sz="1600" dirty="0">
              <a:solidFill>
                <a:schemeClr val="tx1"/>
              </a:solidFill>
            </a:endParaRPr>
          </a:p>
        </p:txBody>
      </p:sp>
      <p:sp>
        <p:nvSpPr>
          <p:cNvPr id="3" name="Subtitle 2"/>
          <p:cNvSpPr>
            <a:spLocks noGrp="1"/>
          </p:cNvSpPr>
          <p:nvPr>
            <p:ph type="subTitle" idx="1"/>
          </p:nvPr>
        </p:nvSpPr>
        <p:spPr>
          <a:xfrm>
            <a:off x="412124" y="1790165"/>
            <a:ext cx="2433870" cy="401438"/>
          </a:xfrm>
        </p:spPr>
        <p:txBody>
          <a:bodyPr>
            <a:noAutofit/>
          </a:bodyPr>
          <a:lstStyle/>
          <a:p>
            <a:r>
              <a:rPr lang="en-US" sz="2800" dirty="0" smtClean="0">
                <a:solidFill>
                  <a:schemeClr val="tx1"/>
                </a:solidFill>
              </a:rPr>
              <a:t>Introduction :</a:t>
            </a:r>
            <a:endParaRPr lang="en-US" sz="2800" dirty="0">
              <a:solidFill>
                <a:schemeClr val="tx1"/>
              </a:solidFill>
            </a:endParaRPr>
          </a:p>
        </p:txBody>
      </p:sp>
      <p:pic>
        <p:nvPicPr>
          <p:cNvPr id="4" name="Picture 3"/>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3193960" y="0"/>
            <a:ext cx="4404575" cy="2284391"/>
          </a:xfrm>
          <a:prstGeom prst="rect">
            <a:avLst/>
          </a:prstGeom>
        </p:spPr>
      </p:pic>
    </p:spTree>
    <p:extLst>
      <p:ext uri="{BB962C8B-B14F-4D97-AF65-F5344CB8AC3E}">
        <p14:creationId xmlns:p14="http://schemas.microsoft.com/office/powerpoint/2010/main" val="117754668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3444" y="531478"/>
            <a:ext cx="8596668" cy="1320800"/>
          </a:xfrm>
        </p:spPr>
        <p:txBody>
          <a:bodyPr/>
          <a:lstStyle/>
          <a:p>
            <a:r>
              <a:rPr lang="en-US" dirty="0" smtClean="0"/>
              <a:t>Sample for customize box.</a:t>
            </a:r>
            <a:endParaRPr lang="en-US" dirty="0"/>
          </a:p>
        </p:txBody>
      </p:sp>
      <p:pic>
        <p:nvPicPr>
          <p:cNvPr id="7" name="Content Placeholder 6"/>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280206" y="1484581"/>
            <a:ext cx="4605310" cy="2590487"/>
          </a:xfrm>
        </p:spPr>
      </p:pic>
      <p:pic>
        <p:nvPicPr>
          <p:cNvPr id="8" name="Picture 7"/>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5192492" y="1484581"/>
            <a:ext cx="4382594" cy="2590487"/>
          </a:xfrm>
          <a:prstGeom prst="rect">
            <a:avLst/>
          </a:prstGeom>
        </p:spPr>
      </p:pic>
      <p:pic>
        <p:nvPicPr>
          <p:cNvPr id="9" name="Picture 8"/>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065172" y="4367771"/>
            <a:ext cx="4885516" cy="2748103"/>
          </a:xfrm>
          <a:prstGeom prst="rect">
            <a:avLst/>
          </a:prstGeom>
        </p:spPr>
      </p:pic>
    </p:spTree>
    <p:extLst>
      <p:ext uri="{BB962C8B-B14F-4D97-AF65-F5344CB8AC3E}">
        <p14:creationId xmlns:p14="http://schemas.microsoft.com/office/powerpoint/2010/main" val="307534308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for </a:t>
            </a:r>
            <a:r>
              <a:rPr lang="en-US" dirty="0" smtClean="0"/>
              <a:t>customize watches.</a:t>
            </a:r>
            <a:endParaRPr lang="en-US" dirty="0"/>
          </a:p>
        </p:txBody>
      </p:sp>
      <p:pic>
        <p:nvPicPr>
          <p:cNvPr id="6" name="Picture 5"/>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8121001" y="0"/>
            <a:ext cx="3857625" cy="6858000"/>
          </a:xfrm>
          <a:prstGeom prst="rect">
            <a:avLst/>
          </a:prstGeom>
        </p:spPr>
      </p:pic>
      <p:pic>
        <p:nvPicPr>
          <p:cNvPr id="7" name="Picture 6"/>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90152" y="1814400"/>
            <a:ext cx="7637172" cy="4295910"/>
          </a:xfrm>
          <a:prstGeom prst="rect">
            <a:avLst/>
          </a:prstGeom>
        </p:spPr>
      </p:pic>
    </p:spTree>
    <p:extLst>
      <p:ext uri="{BB962C8B-B14F-4D97-AF65-F5344CB8AC3E}">
        <p14:creationId xmlns:p14="http://schemas.microsoft.com/office/powerpoint/2010/main" val="280346544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73994"/>
            <a:ext cx="8596668" cy="1320800"/>
          </a:xfrm>
        </p:spPr>
        <p:txBody>
          <a:bodyPr/>
          <a:lstStyle/>
          <a:p>
            <a:r>
              <a:rPr lang="en-US" dirty="0"/>
              <a:t>Sample for customize watches.</a:t>
            </a:r>
          </a:p>
        </p:txBody>
      </p:sp>
      <p:pic>
        <p:nvPicPr>
          <p:cNvPr id="4" name="Content Placeholder 3"/>
          <p:cNvPicPr>
            <a:picLocks noGrp="1" noChangeAspect="1"/>
          </p:cNvPicPr>
          <p:nvPr>
            <p:ph idx="1"/>
          </p:nvPr>
        </p:nvPicPr>
        <p:blipFill>
          <a:blip r:embed="rId2" cstate="email">
            <a:extLst>
              <a:ext uri="{28A0092B-C50C-407E-A947-70E740481C1C}">
                <a14:useLocalDpi xmlns:a14="http://schemas.microsoft.com/office/drawing/2010/main"/>
              </a:ext>
            </a:extLst>
          </a:blip>
          <a:stretch>
            <a:fillRect/>
          </a:stretch>
        </p:blipFill>
        <p:spPr>
          <a:xfrm>
            <a:off x="791758" y="2252371"/>
            <a:ext cx="5866620" cy="3299974"/>
          </a:xfrm>
        </p:spPr>
      </p:pic>
      <p:pic>
        <p:nvPicPr>
          <p:cNvPr id="5" name="Picture 4"/>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7813453" y="0"/>
            <a:ext cx="3416926" cy="6074535"/>
          </a:xfrm>
          <a:prstGeom prst="rect">
            <a:avLst/>
          </a:prstGeom>
        </p:spPr>
      </p:pic>
    </p:spTree>
    <p:extLst>
      <p:ext uri="{BB962C8B-B14F-4D97-AF65-F5344CB8AC3E}">
        <p14:creationId xmlns:p14="http://schemas.microsoft.com/office/powerpoint/2010/main" val="38010429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Personalized pens.</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367536" y="1313635"/>
            <a:ext cx="3670495" cy="2279571"/>
          </a:xfrm>
        </p:spPr>
      </p:pic>
      <p:pic>
        <p:nvPicPr>
          <p:cNvPr id="5" name="Picture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8059790" y="1313635"/>
            <a:ext cx="3412915" cy="2047749"/>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7937895" y="3361384"/>
            <a:ext cx="3310129" cy="3310129"/>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180492" y="3593206"/>
            <a:ext cx="3742856" cy="2536368"/>
          </a:xfrm>
          <a:prstGeom prst="rect">
            <a:avLst/>
          </a:prstGeom>
        </p:spPr>
      </p:pic>
      <p:pic>
        <p:nvPicPr>
          <p:cNvPr id="8" name="Picture 7"/>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3836526" y="3593206"/>
            <a:ext cx="3942508" cy="2566885"/>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4038030" y="1313635"/>
            <a:ext cx="4063459" cy="2163660"/>
          </a:xfrm>
          <a:prstGeom prst="rect">
            <a:avLst/>
          </a:prstGeom>
        </p:spPr>
      </p:pic>
    </p:spTree>
    <p:extLst>
      <p:ext uri="{BB962C8B-B14F-4D97-AF65-F5344CB8AC3E}">
        <p14:creationId xmlns:p14="http://schemas.microsoft.com/office/powerpoint/2010/main" val="2148887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Wall clocks and calculators. </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4535113" y="1235834"/>
            <a:ext cx="3122310" cy="3746772"/>
          </a:xfrm>
        </p:spPr>
      </p:pic>
      <p:pic>
        <p:nvPicPr>
          <p:cNvPr id="5" name="Picture 4"/>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7784139" y="609600"/>
            <a:ext cx="3178371" cy="3279044"/>
          </a:xfrm>
          <a:prstGeom prst="rect">
            <a:avLst/>
          </a:prstGeom>
        </p:spPr>
      </p:pic>
      <p:pic>
        <p:nvPicPr>
          <p:cNvPr id="6" name="Picture 5"/>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5346421" y="4406626"/>
            <a:ext cx="2707167" cy="3177979"/>
          </a:xfrm>
          <a:prstGeom prst="rect">
            <a:avLst/>
          </a:prstGeom>
        </p:spPr>
      </p:pic>
      <p:pic>
        <p:nvPicPr>
          <p:cNvPr id="7" name="Picture 6"/>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7932770" y="3808688"/>
            <a:ext cx="2881111" cy="2881111"/>
          </a:xfrm>
          <a:prstGeom prst="rect">
            <a:avLst/>
          </a:prstGeom>
        </p:spPr>
      </p:pic>
      <p:pic>
        <p:nvPicPr>
          <p:cNvPr id="8" name="Picture 7"/>
          <p:cNvPicPr>
            <a:picLocks noChangeAspect="1"/>
          </p:cNvPicPr>
          <p:nvPr/>
        </p:nvPicPr>
        <p:blipFill>
          <a:blip r:embed="rId6" cstate="email">
            <a:extLst>
              <a:ext uri="{28A0092B-C50C-407E-A947-70E740481C1C}">
                <a14:useLocalDpi xmlns:a14="http://schemas.microsoft.com/office/drawing/2010/main"/>
              </a:ext>
            </a:extLst>
          </a:blip>
          <a:stretch>
            <a:fillRect/>
          </a:stretch>
        </p:blipFill>
        <p:spPr>
          <a:xfrm>
            <a:off x="115910" y="4143076"/>
            <a:ext cx="4636394" cy="2607972"/>
          </a:xfrm>
          <a:prstGeom prst="rect">
            <a:avLst/>
          </a:prstGeom>
        </p:spPr>
      </p:pic>
      <p:pic>
        <p:nvPicPr>
          <p:cNvPr id="9" name="Picture 8"/>
          <p:cNvPicPr>
            <a:picLocks noChangeAspect="1"/>
          </p:cNvPicPr>
          <p:nvPr/>
        </p:nvPicPr>
        <p:blipFill>
          <a:blip r:embed="rId7">
            <a:extLst>
              <a:ext uri="{28A0092B-C50C-407E-A947-70E740481C1C}">
                <a14:useLocalDpi xmlns:a14="http://schemas.microsoft.com/office/drawing/2010/main"/>
              </a:ext>
            </a:extLst>
          </a:blip>
          <a:stretch>
            <a:fillRect/>
          </a:stretch>
        </p:blipFill>
        <p:spPr>
          <a:xfrm>
            <a:off x="660479" y="1458845"/>
            <a:ext cx="2256100" cy="2286451"/>
          </a:xfrm>
          <a:prstGeom prst="rect">
            <a:avLst/>
          </a:prstGeom>
        </p:spPr>
      </p:pic>
    </p:spTree>
    <p:extLst>
      <p:ext uri="{BB962C8B-B14F-4D97-AF65-F5344CB8AC3E}">
        <p14:creationId xmlns:p14="http://schemas.microsoft.com/office/powerpoint/2010/main" val="10501617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300507"/>
            <a:ext cx="8596668" cy="1320800"/>
          </a:xfrm>
        </p:spPr>
        <p:txBody>
          <a:bodyPr>
            <a:normAutofit fontScale="90000"/>
          </a:bodyPr>
          <a:lstStyle/>
          <a:p>
            <a:r>
              <a:rPr lang="en-US" dirty="0" smtClean="0"/>
              <a:t>Titan </a:t>
            </a:r>
            <a:r>
              <a:rPr lang="en-US" dirty="0" err="1" smtClean="0"/>
              <a:t>Skinn</a:t>
            </a:r>
            <a:r>
              <a:rPr lang="en-US" dirty="0" smtClean="0"/>
              <a:t>.</a:t>
            </a:r>
            <a:br>
              <a:rPr lang="en-US" dirty="0" smtClean="0"/>
            </a:br>
            <a:r>
              <a:rPr lang="en-US" dirty="0" smtClean="0"/>
              <a:t>50ml and 100ml </a:t>
            </a:r>
            <a:r>
              <a:rPr lang="en-US" dirty="0" err="1" smtClean="0"/>
              <a:t>bottels</a:t>
            </a:r>
            <a:r>
              <a:rPr lang="en-US" dirty="0" smtClean="0"/>
              <a:t> are available.</a:t>
            </a:r>
            <a:br>
              <a:rPr lang="en-US" dirty="0" smtClean="0"/>
            </a:br>
            <a:endParaRPr lang="en-US" dirty="0"/>
          </a:p>
        </p:txBody>
      </p:sp>
      <p:pic>
        <p:nvPicPr>
          <p:cNvPr id="5" name="Content Placeholder 4"/>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677334" y="1310918"/>
            <a:ext cx="2542384" cy="2984538"/>
          </a:xfrm>
        </p:spPr>
      </p:pic>
      <p:pic>
        <p:nvPicPr>
          <p:cNvPr id="7" name="Picture 6"/>
          <p:cNvPicPr>
            <a:picLocks noChangeAspect="1"/>
          </p:cNvPicPr>
          <p:nvPr/>
        </p:nvPicPr>
        <p:blipFill>
          <a:blip r:embed="rId3">
            <a:extLst>
              <a:ext uri="{28A0092B-C50C-407E-A947-70E740481C1C}">
                <a14:useLocalDpi xmlns:a14="http://schemas.microsoft.com/office/drawing/2010/main"/>
              </a:ext>
            </a:extLst>
          </a:blip>
          <a:stretch>
            <a:fillRect/>
          </a:stretch>
        </p:blipFill>
        <p:spPr>
          <a:xfrm>
            <a:off x="1519506" y="4453262"/>
            <a:ext cx="3788470" cy="2404738"/>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a:ext>
            </a:extLst>
          </a:blip>
          <a:stretch>
            <a:fillRect/>
          </a:stretch>
        </p:blipFill>
        <p:spPr>
          <a:xfrm>
            <a:off x="5903356" y="4453262"/>
            <a:ext cx="3210449" cy="2404738"/>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a:ext>
            </a:extLst>
          </a:blip>
          <a:stretch>
            <a:fillRect/>
          </a:stretch>
        </p:blipFill>
        <p:spPr>
          <a:xfrm>
            <a:off x="4089663" y="1310918"/>
            <a:ext cx="2582147" cy="3031216"/>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a:ext>
            </a:extLst>
          </a:blip>
          <a:stretch>
            <a:fillRect/>
          </a:stretch>
        </p:blipFill>
        <p:spPr>
          <a:xfrm>
            <a:off x="7254491" y="1310918"/>
            <a:ext cx="2602192" cy="3054747"/>
          </a:xfrm>
          <a:prstGeom prst="rect">
            <a:avLst/>
          </a:prstGeom>
        </p:spPr>
      </p:pic>
    </p:spTree>
    <p:extLst>
      <p:ext uri="{BB962C8B-B14F-4D97-AF65-F5344CB8AC3E}">
        <p14:creationId xmlns:p14="http://schemas.microsoft.com/office/powerpoint/2010/main" val="354100673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16726" y="1442434"/>
            <a:ext cx="2902993" cy="154546"/>
          </a:xfrm>
        </p:spPr>
        <p:txBody>
          <a:bodyPr>
            <a:noAutofit/>
          </a:bodyPr>
          <a:lstStyle/>
          <a:p>
            <a:r>
              <a:rPr lang="en-US" dirty="0" smtClean="0"/>
              <a:t>Contact info:</a:t>
            </a:r>
            <a:endParaRPr lang="en-US" dirty="0"/>
          </a:p>
        </p:txBody>
      </p:sp>
      <p:sp>
        <p:nvSpPr>
          <p:cNvPr id="3" name="Content Placeholder 2"/>
          <p:cNvSpPr>
            <a:spLocks noGrp="1"/>
          </p:cNvSpPr>
          <p:nvPr>
            <p:ph idx="1"/>
          </p:nvPr>
        </p:nvSpPr>
        <p:spPr>
          <a:xfrm>
            <a:off x="677334" y="2160590"/>
            <a:ext cx="8596668" cy="1213676"/>
          </a:xfrm>
        </p:spPr>
        <p:txBody>
          <a:bodyPr>
            <a:noAutofit/>
          </a:bodyPr>
          <a:lstStyle/>
          <a:p>
            <a:r>
              <a:rPr lang="en-US" sz="3200" dirty="0" smtClean="0"/>
              <a:t>Deepak Kamdar ; 9892048801 / 9987577777 / 2413 1243.</a:t>
            </a:r>
          </a:p>
          <a:p>
            <a:r>
              <a:rPr lang="en-US" sz="3200" dirty="0" smtClean="0"/>
              <a:t>Kamdar </a:t>
            </a:r>
            <a:r>
              <a:rPr lang="en-US" sz="3200" dirty="0"/>
              <a:t>&amp; Kamdar, 6/174, Vincent view, Dr. B.A. Road, </a:t>
            </a:r>
            <a:r>
              <a:rPr lang="en-US" sz="3200" dirty="0" err="1"/>
              <a:t>Dadar</a:t>
            </a:r>
            <a:r>
              <a:rPr lang="en-US" sz="3200" dirty="0"/>
              <a:t>  (EAST), Mumbai - 400 014, Mumbai, </a:t>
            </a:r>
            <a:r>
              <a:rPr lang="en-US" sz="3200" dirty="0" smtClean="0"/>
              <a:t>India.</a:t>
            </a:r>
          </a:p>
          <a:p>
            <a:r>
              <a:rPr lang="en-US" sz="3200" dirty="0" smtClean="0"/>
              <a:t>deepakkamdargroup@gmail.com</a:t>
            </a:r>
            <a:endParaRPr lang="en-US" sz="3200" dirty="0"/>
          </a:p>
        </p:txBody>
      </p:sp>
    </p:spTree>
    <p:extLst>
      <p:ext uri="{BB962C8B-B14F-4D97-AF65-F5344CB8AC3E}">
        <p14:creationId xmlns:p14="http://schemas.microsoft.com/office/powerpoint/2010/main" val="8734047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7583" y="566671"/>
            <a:ext cx="9697792" cy="6439436"/>
          </a:xfrm>
        </p:spPr>
        <p:txBody>
          <a:bodyPr>
            <a:noAutofit/>
          </a:bodyPr>
          <a:lstStyle/>
          <a:p>
            <a:pPr algn="ctr"/>
            <a:r>
              <a:rPr lang="en-US" sz="11500" dirty="0" smtClean="0"/>
              <a:t>Thank you.</a:t>
            </a:r>
            <a:endParaRPr lang="en-US" sz="11500"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a:ext>
            </a:extLst>
          </a:blip>
          <a:stretch>
            <a:fillRect/>
          </a:stretch>
        </p:blipFill>
        <p:spPr>
          <a:xfrm>
            <a:off x="3554570" y="2744597"/>
            <a:ext cx="2752725" cy="1657350"/>
          </a:xfrm>
        </p:spPr>
      </p:pic>
    </p:spTree>
    <p:extLst>
      <p:ext uri="{BB962C8B-B14F-4D97-AF65-F5344CB8AC3E}">
        <p14:creationId xmlns:p14="http://schemas.microsoft.com/office/powerpoint/2010/main" val="4096287594"/>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124</TotalTime>
  <Words>112</Words>
  <Application>Microsoft Office PowerPoint</Application>
  <PresentationFormat>Widescreen</PresentationFormat>
  <Paragraphs>13</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Trebuchet MS</vt:lpstr>
      <vt:lpstr>Wingdings 3</vt:lpstr>
      <vt:lpstr>Facet</vt:lpstr>
      <vt:lpstr>We M/s Kamdar &amp; Kamdar  Established In The Year 1971. Are Now The Pioneer In Retail and The Most Trusted Name In The Horological Trade In India. The Firm Was Founded In The Year 1971 By Founder Shri Prafulbhai V. Kamdar. On  14th November 1971, Shri Prafulbhai V. Kamdar Started His Journey With A Small Shop. In Dadar. Thereafter  He  With His Hardwork ,Dedication And Leader Ship Qualities  Added His Brothers Into The Business And Started His Journey Of Growth. Now Presently Shri Prafulbhai V. Kamdar With Mr. Deepak P. Kamdar And Mr. Prakash P. Kamdar His Sons Are Taking Care Of Reatailing, Servicing &amp; Trading Of.  All International &amp; National Watches  &amp; Highly Involed In Corporate Gifting &amp; Customized Services For Our Many Estemed Corporate  Customers. The Firm Was Also Been Awarad  By The Biggest Watch Brand In Our Country, TITAN With The Award Of LARGEST TITAN RETAILER IN INDIA. The Firm Is Presently Authorised Sales &amp; Service Agents For All Major National &amp; International. Watch Brands ,Wall Clocks, Calculators &amp; Writing Instruments.</vt:lpstr>
      <vt:lpstr>Sample for customize box.</vt:lpstr>
      <vt:lpstr>Sample for customize watches.</vt:lpstr>
      <vt:lpstr>Sample for customize watches.</vt:lpstr>
      <vt:lpstr>Personalized pens.</vt:lpstr>
      <vt:lpstr>Wall clocks and calculators. </vt:lpstr>
      <vt:lpstr>Titan Skinn. 50ml and 100ml bottels are available. </vt:lpstr>
      <vt:lpstr>Contact info:</vt:lpstr>
      <vt:lpstr>Thank you.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 M/s Kamdar &amp; Kamdar  established in the year 1971. Are now the pioneer in retail and the most trusted name in the horologycal trade in india. The firm was founded in the year 1971 by founder Shri Prafulbhai V. Kamdar. On  14th November 1971, Shri Prafulbhai V. Kamdar started his journey with a small shop.  , in Dadar. Thereafter  he  with his hard work ,dedication and leader ship qualities  added his brothers into the business and started his journey of growth. Now presently Shri Prafulbhai V. Kamdar with Mr. Deepak P. Kamdar and Mr. Prakash P. Kamdar his sons are taking care of Reatailing .Servicing &amp; trading of.  All International &amp; national Watches  &amp; highly involed in Corporate Gifting &amp; customized Services for our Many Estemed corporate  customers. The firm was also been awarad  by the most Biggest watch brand in our country,TITAN with the award of LARGEST TITAN RETAILER IN INDIA. The firm is presently Authorised Sales &amp; Service agents for All Major National &amp; International   Watch Brands ,Wall clocks,  Calculotors.&amp; writing Instruments</dc:title>
  <dc:creator>kush kamdar</dc:creator>
  <cp:lastModifiedBy>kush kamdar</cp:lastModifiedBy>
  <cp:revision>16</cp:revision>
  <dcterms:created xsi:type="dcterms:W3CDTF">2016-09-29T07:22:12Z</dcterms:created>
  <dcterms:modified xsi:type="dcterms:W3CDTF">2016-10-03T07:44:31Z</dcterms:modified>
</cp:coreProperties>
</file>